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  <p:sldId id="258" r:id="rId3"/>
    <p:sldId id="257" r:id="rId4"/>
  </p:sldIdLst>
  <p:sldSz cx="7885113" cy="6553200"/>
  <p:notesSz cx="6896100" cy="10033000"/>
  <p:defaultTextStyle>
    <a:defPPr>
      <a:defRPr lang="ja-JP"/>
    </a:defPPr>
    <a:lvl1pPr marL="0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1pPr>
    <a:lvl2pPr marL="412452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2pPr>
    <a:lvl3pPr marL="824903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3pPr>
    <a:lvl4pPr marL="1237355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4pPr>
    <a:lvl5pPr marL="1649806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5pPr>
    <a:lvl6pPr marL="2062257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6pPr>
    <a:lvl7pPr marL="2474708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7pPr>
    <a:lvl8pPr marL="2887160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8pPr>
    <a:lvl9pPr marL="3299611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64">
          <p15:clr>
            <a:srgbClr val="A4A3A4"/>
          </p15:clr>
        </p15:guide>
        <p15:guide id="2" pos="248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63" autoAdjust="0"/>
    <p:restoredTop sz="94660"/>
  </p:normalViewPr>
  <p:slideViewPr>
    <p:cSldViewPr>
      <p:cViewPr varScale="1">
        <p:scale>
          <a:sx n="90" d="100"/>
          <a:sy n="90" d="100"/>
        </p:scale>
        <p:origin x="1770" y="96"/>
      </p:cViewPr>
      <p:guideLst>
        <p:guide orient="horz" pos="2064"/>
        <p:guide pos="2484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91384" y="2035740"/>
            <a:ext cx="6702346" cy="1404690"/>
          </a:xfrm>
        </p:spPr>
        <p:txBody>
          <a:bodyPr/>
          <a:lstStyle/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82767" y="3713481"/>
            <a:ext cx="5519579" cy="167470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124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249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373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6498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0622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4747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8871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2996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8" name="図 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4" y="0"/>
            <a:ext cx="7884764" cy="655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909426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41578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942583" y="280635"/>
            <a:ext cx="1843966" cy="5988897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09316" y="280635"/>
            <a:ext cx="5401850" cy="5988897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6286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/>
          <p:cNvSpPr>
            <a:spLocks noChangeAspect="1"/>
          </p:cNvSpPr>
          <p:nvPr userDrawn="1"/>
        </p:nvSpPr>
        <p:spPr>
          <a:xfrm>
            <a:off x="174" y="1"/>
            <a:ext cx="7884763" cy="6553199"/>
          </a:xfrm>
          <a:prstGeom prst="rect">
            <a:avLst/>
          </a:prstGeom>
          <a:solidFill>
            <a:srgbClr val="0DE8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3" name="正方形/長方形 12"/>
          <p:cNvSpPr/>
          <p:nvPr userDrawn="1"/>
        </p:nvSpPr>
        <p:spPr>
          <a:xfrm>
            <a:off x="174" y="3996680"/>
            <a:ext cx="7884763" cy="255651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8" name="図 1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34244" y="1620416"/>
            <a:ext cx="3447024" cy="2228422"/>
          </a:xfrm>
          <a:prstGeom prst="rect">
            <a:avLst/>
          </a:prstGeom>
        </p:spPr>
      </p:pic>
      <p:pic>
        <p:nvPicPr>
          <p:cNvPr id="19" name="図 18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4" y="0"/>
            <a:ext cx="7884764" cy="655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763213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2870" y="4211038"/>
            <a:ext cx="6702346" cy="1301539"/>
          </a:xfrm>
        </p:spPr>
        <p:txBody>
          <a:bodyPr anchor="t"/>
          <a:lstStyle>
            <a:lvl1pPr algn="l">
              <a:defRPr sz="36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2870" y="2777527"/>
            <a:ext cx="6702346" cy="1433512"/>
          </a:xfrm>
        </p:spPr>
        <p:txBody>
          <a:bodyPr anchor="b"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1245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824903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23735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4pPr>
            <a:lvl5pPr marL="1649806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5pPr>
            <a:lvl6pPr marL="2062257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6pPr>
            <a:lvl7pPr marL="2474708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7pPr>
            <a:lvl8pPr marL="288716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8pPr>
            <a:lvl9pPr marL="3299611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63607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09315" y="1638300"/>
            <a:ext cx="3622224" cy="4631232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162957" y="1638300"/>
            <a:ext cx="3623592" cy="4631232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96006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94256" y="262432"/>
            <a:ext cx="7096602" cy="10922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94256" y="1466886"/>
            <a:ext cx="3483961" cy="61132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12452" indent="0">
              <a:buNone/>
              <a:defRPr sz="1800" b="1"/>
            </a:lvl2pPr>
            <a:lvl3pPr marL="824903" indent="0">
              <a:buNone/>
              <a:defRPr sz="1600" b="1"/>
            </a:lvl3pPr>
            <a:lvl4pPr marL="1237355" indent="0">
              <a:buNone/>
              <a:defRPr sz="1500" b="1"/>
            </a:lvl4pPr>
            <a:lvl5pPr marL="1649806" indent="0">
              <a:buNone/>
              <a:defRPr sz="1500" b="1"/>
            </a:lvl5pPr>
            <a:lvl6pPr marL="2062257" indent="0">
              <a:buNone/>
              <a:defRPr sz="1500" b="1"/>
            </a:lvl6pPr>
            <a:lvl7pPr marL="2474708" indent="0">
              <a:buNone/>
              <a:defRPr sz="1500" b="1"/>
            </a:lvl7pPr>
            <a:lvl8pPr marL="2887160" indent="0">
              <a:buNone/>
              <a:defRPr sz="1500" b="1"/>
            </a:lvl8pPr>
            <a:lvl9pPr marL="3299611" indent="0">
              <a:buNone/>
              <a:defRPr sz="15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94256" y="2078214"/>
            <a:ext cx="3483961" cy="3775675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005528" y="1466886"/>
            <a:ext cx="3485329" cy="61132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12452" indent="0">
              <a:buNone/>
              <a:defRPr sz="1800" b="1"/>
            </a:lvl2pPr>
            <a:lvl3pPr marL="824903" indent="0">
              <a:buNone/>
              <a:defRPr sz="1600" b="1"/>
            </a:lvl3pPr>
            <a:lvl4pPr marL="1237355" indent="0">
              <a:buNone/>
              <a:defRPr sz="1500" b="1"/>
            </a:lvl4pPr>
            <a:lvl5pPr marL="1649806" indent="0">
              <a:buNone/>
              <a:defRPr sz="1500" b="1"/>
            </a:lvl5pPr>
            <a:lvl6pPr marL="2062257" indent="0">
              <a:buNone/>
              <a:defRPr sz="1500" b="1"/>
            </a:lvl6pPr>
            <a:lvl7pPr marL="2474708" indent="0">
              <a:buNone/>
              <a:defRPr sz="1500" b="1"/>
            </a:lvl7pPr>
            <a:lvl8pPr marL="2887160" indent="0">
              <a:buNone/>
              <a:defRPr sz="1500" b="1"/>
            </a:lvl8pPr>
            <a:lvl9pPr marL="3299611" indent="0">
              <a:buNone/>
              <a:defRPr sz="15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005528" y="2078214"/>
            <a:ext cx="3485329" cy="3775675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41600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763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90625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94256" y="260915"/>
            <a:ext cx="2594148" cy="1110403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082861" y="260915"/>
            <a:ext cx="4407997" cy="5592975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94256" y="1371319"/>
            <a:ext cx="2594148" cy="4482571"/>
          </a:xfrm>
        </p:spPr>
        <p:txBody>
          <a:bodyPr/>
          <a:lstStyle>
            <a:lvl1pPr marL="0" indent="0">
              <a:buNone/>
              <a:defRPr sz="1300"/>
            </a:lvl1pPr>
            <a:lvl2pPr marL="412452" indent="0">
              <a:buNone/>
              <a:defRPr sz="1100"/>
            </a:lvl2pPr>
            <a:lvl3pPr marL="824903" indent="0">
              <a:buNone/>
              <a:defRPr sz="900"/>
            </a:lvl3pPr>
            <a:lvl4pPr marL="1237355" indent="0">
              <a:buNone/>
              <a:defRPr sz="800"/>
            </a:lvl4pPr>
            <a:lvl5pPr marL="1649806" indent="0">
              <a:buNone/>
              <a:defRPr sz="800"/>
            </a:lvl5pPr>
            <a:lvl6pPr marL="2062257" indent="0">
              <a:buNone/>
              <a:defRPr sz="800"/>
            </a:lvl6pPr>
            <a:lvl7pPr marL="2474708" indent="0">
              <a:buNone/>
              <a:defRPr sz="800"/>
            </a:lvl7pPr>
            <a:lvl8pPr marL="2887160" indent="0">
              <a:buNone/>
              <a:defRPr sz="800"/>
            </a:lvl8pPr>
            <a:lvl9pPr marL="3299611" indent="0">
              <a:buNone/>
              <a:defRPr sz="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192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45538" y="4587241"/>
            <a:ext cx="4731068" cy="541549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545538" y="585541"/>
            <a:ext cx="4731068" cy="3931920"/>
          </a:xfrm>
        </p:spPr>
        <p:txBody>
          <a:bodyPr/>
          <a:lstStyle>
            <a:lvl1pPr marL="0" indent="0">
              <a:buNone/>
              <a:defRPr sz="2900"/>
            </a:lvl1pPr>
            <a:lvl2pPr marL="412452" indent="0">
              <a:buNone/>
              <a:defRPr sz="2500"/>
            </a:lvl2pPr>
            <a:lvl3pPr marL="824903" indent="0">
              <a:buNone/>
              <a:defRPr sz="2100"/>
            </a:lvl3pPr>
            <a:lvl4pPr marL="1237355" indent="0">
              <a:buNone/>
              <a:defRPr sz="1800"/>
            </a:lvl4pPr>
            <a:lvl5pPr marL="1649806" indent="0">
              <a:buNone/>
              <a:defRPr sz="1800"/>
            </a:lvl5pPr>
            <a:lvl6pPr marL="2062257" indent="0">
              <a:buNone/>
              <a:defRPr sz="1800"/>
            </a:lvl6pPr>
            <a:lvl7pPr marL="2474708" indent="0">
              <a:buNone/>
              <a:defRPr sz="1800"/>
            </a:lvl7pPr>
            <a:lvl8pPr marL="2887160" indent="0">
              <a:buNone/>
              <a:defRPr sz="1800"/>
            </a:lvl8pPr>
            <a:lvl9pPr marL="3299611" indent="0">
              <a:buNone/>
              <a:defRPr sz="1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545538" y="5128790"/>
            <a:ext cx="4731068" cy="769090"/>
          </a:xfrm>
        </p:spPr>
        <p:txBody>
          <a:bodyPr/>
          <a:lstStyle>
            <a:lvl1pPr marL="0" indent="0">
              <a:buNone/>
              <a:defRPr sz="1300"/>
            </a:lvl1pPr>
            <a:lvl2pPr marL="412452" indent="0">
              <a:buNone/>
              <a:defRPr sz="1100"/>
            </a:lvl2pPr>
            <a:lvl3pPr marL="824903" indent="0">
              <a:buNone/>
              <a:defRPr sz="900"/>
            </a:lvl3pPr>
            <a:lvl4pPr marL="1237355" indent="0">
              <a:buNone/>
              <a:defRPr sz="800"/>
            </a:lvl4pPr>
            <a:lvl5pPr marL="1649806" indent="0">
              <a:buNone/>
              <a:defRPr sz="800"/>
            </a:lvl5pPr>
            <a:lvl6pPr marL="2062257" indent="0">
              <a:buNone/>
              <a:defRPr sz="800"/>
            </a:lvl6pPr>
            <a:lvl7pPr marL="2474708" indent="0">
              <a:buNone/>
              <a:defRPr sz="800"/>
            </a:lvl7pPr>
            <a:lvl8pPr marL="2887160" indent="0">
              <a:buNone/>
              <a:defRPr sz="800"/>
            </a:lvl8pPr>
            <a:lvl9pPr marL="3299611" indent="0">
              <a:buNone/>
              <a:defRPr sz="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23240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94256" y="262432"/>
            <a:ext cx="7096602" cy="1092200"/>
          </a:xfrm>
          <a:prstGeom prst="rect">
            <a:avLst/>
          </a:prstGeom>
        </p:spPr>
        <p:txBody>
          <a:bodyPr vert="horz" lIns="82490" tIns="41245" rIns="82490" bIns="41245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94256" y="1529081"/>
            <a:ext cx="7096602" cy="4324809"/>
          </a:xfrm>
          <a:prstGeom prst="rect">
            <a:avLst/>
          </a:prstGeom>
        </p:spPr>
        <p:txBody>
          <a:bodyPr vert="horz" lIns="82490" tIns="41245" rIns="82490" bIns="41245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94256" y="6073846"/>
            <a:ext cx="1839860" cy="348898"/>
          </a:xfrm>
          <a:prstGeom prst="rect">
            <a:avLst/>
          </a:prstGeom>
        </p:spPr>
        <p:txBody>
          <a:bodyPr vert="horz" lIns="82490" tIns="41245" rIns="82490" bIns="41245" rtlCol="0" anchor="ctr"/>
          <a:lstStyle>
            <a:lvl1pPr algn="l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DA3889-5675-45C7-8444-8898B136216C}" type="datetimeFigureOut">
              <a:rPr kumimoji="1" lang="ja-JP" altLang="en-US" smtClean="0"/>
              <a:t>2016/5/16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94081" y="6073846"/>
            <a:ext cx="2496952" cy="348898"/>
          </a:xfrm>
          <a:prstGeom prst="rect">
            <a:avLst/>
          </a:prstGeom>
        </p:spPr>
        <p:txBody>
          <a:bodyPr vert="horz" lIns="82490" tIns="41245" rIns="82490" bIns="41245" rtlCol="0" anchor="ctr"/>
          <a:lstStyle>
            <a:lvl1pPr algn="ct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650998" y="6073846"/>
            <a:ext cx="1839860" cy="348898"/>
          </a:xfrm>
          <a:prstGeom prst="rect">
            <a:avLst/>
          </a:prstGeom>
        </p:spPr>
        <p:txBody>
          <a:bodyPr vert="horz" lIns="82490" tIns="41245" rIns="82490" bIns="41245" rtlCol="0" anchor="ctr"/>
          <a:lstStyle>
            <a:lvl1pPr algn="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632211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24903" rtl="0" eaLnBrk="1" latinLnBrk="0" hangingPunct="1">
        <a:spcBef>
          <a:spcPct val="0"/>
        </a:spcBef>
        <a:buNone/>
        <a:defRPr kumimoji="1" sz="3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9338" indent="-309338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70234" indent="-257782" algn="l" defTabSz="824903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031129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443580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56031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68483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680934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093386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505837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12452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24903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37355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49806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62257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74708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87160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99611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3.xml"/><Relationship Id="rId4" Type="http://schemas.openxmlformats.org/officeDocument/2006/relationships/image" Target="../media/image4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1192397" y="1550766"/>
            <a:ext cx="5373699" cy="88235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このテンプレートは</a:t>
            </a:r>
            <a:r>
              <a:rPr lang="en-US" altLang="ja-JP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 </a:t>
            </a:r>
            <a:r>
              <a:rPr lang="ja-JP" altLang="en-US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うちわ（</a:t>
            </a:r>
            <a:r>
              <a:rPr lang="ja-JP" altLang="en-US" sz="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ミニサイズ</a:t>
            </a:r>
            <a:r>
              <a:rPr lang="ja-JP" altLang="en-US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）を作る為のテンプレートです。</a:t>
            </a:r>
            <a:endParaRPr lang="en-US" altLang="ja-JP" sz="1500" b="1" dirty="0">
              <a:solidFill>
                <a:srgbClr val="40404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8" name="角丸四角形 7"/>
          <p:cNvSpPr/>
          <p:nvPr/>
        </p:nvSpPr>
        <p:spPr>
          <a:xfrm>
            <a:off x="1199614" y="2841492"/>
            <a:ext cx="5366482" cy="743046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STEP1</a:t>
            </a:r>
            <a:endParaRPr lang="en-US" altLang="ja-JP" sz="1400" dirty="0">
              <a:solidFill>
                <a:prstClr val="black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印刷する内容を</a:t>
            </a:r>
            <a:r>
              <a:rPr lang="en-US" altLang="ja-JP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</a:t>
            </a:r>
            <a:r>
              <a:rPr lang="ja-JP" altLang="en-US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ページ目（デザインページ）にデザインしてください。青い枠は「仕上がりイメージライン」です。</a:t>
            </a:r>
            <a:endParaRPr lang="ja-JP" altLang="en-US" sz="14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0" name="角丸四角形 9"/>
          <p:cNvSpPr/>
          <p:nvPr/>
        </p:nvSpPr>
        <p:spPr>
          <a:xfrm>
            <a:off x="1192397" y="3997853"/>
            <a:ext cx="5366483" cy="782668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STEP</a:t>
            </a:r>
            <a:r>
              <a:rPr lang="ja-JP" altLang="en-US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２</a:t>
            </a:r>
            <a:endParaRPr lang="en-US" altLang="ja-JP" sz="1400" b="1" dirty="0">
              <a:solidFill>
                <a:schemeClr val="tx2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文字・イラスト・写真の絵柄等、仕上がりで切れてはいけない部分は、青い枠の</a:t>
            </a:r>
            <a:r>
              <a:rPr lang="en-US" altLang="ja-JP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5㎜</a:t>
            </a:r>
            <a:r>
              <a:rPr lang="ja-JP" altLang="en-US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内側に収めてレイアウトしてください。</a:t>
            </a: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78933" y="229030"/>
            <a:ext cx="1414976" cy="509998"/>
          </a:xfrm>
          <a:prstGeom prst="rect">
            <a:avLst/>
          </a:prstGeom>
          <a:noFill/>
        </p:spPr>
        <p:txBody>
          <a:bodyPr wrap="none" lIns="78346" tIns="39173" rIns="78346" bIns="39173" rtlCol="0">
            <a:sp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本テンプレート</a:t>
            </a:r>
            <a:endParaRPr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について</a:t>
            </a:r>
          </a:p>
        </p:txBody>
      </p:sp>
    </p:spTree>
    <p:extLst>
      <p:ext uri="{BB962C8B-B14F-4D97-AF65-F5344CB8AC3E}">
        <p14:creationId xmlns:p14="http://schemas.microsoft.com/office/powerpoint/2010/main" val="33339391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78933" y="229029"/>
            <a:ext cx="1414976" cy="294555"/>
          </a:xfrm>
          <a:prstGeom prst="rect">
            <a:avLst/>
          </a:prstGeom>
          <a:noFill/>
        </p:spPr>
        <p:txBody>
          <a:bodyPr wrap="none" lIns="78346" tIns="39173" rIns="78346" bIns="39173" rtlCol="0">
            <a:sp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デザインページ</a:t>
            </a: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422276" y="2862000"/>
            <a:ext cx="2376264" cy="365091"/>
          </a:xfrm>
          <a:prstGeom prst="rect">
            <a:avLst/>
          </a:prstGeom>
          <a:solidFill>
            <a:schemeClr val="bg1"/>
          </a:solidFill>
        </p:spPr>
        <p:txBody>
          <a:bodyPr wrap="square" tIns="72000" rtlCol="0">
            <a:spAutoFit/>
          </a:bodyPr>
          <a:lstStyle/>
          <a:p>
            <a:pPr algn="ctr"/>
            <a:r>
              <a:rPr kumimoji="1" lang="en-US" altLang="ja-JP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Catch Your Dream!</a:t>
            </a:r>
            <a:endParaRPr kumimoji="1" lang="ja-JP" altLang="en-US" b="1" dirty="0">
              <a:solidFill>
                <a:srgbClr val="0DE8FF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1278260" y="1404392"/>
            <a:ext cx="139653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オープンキャンパス</a:t>
            </a: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2646412" y="1610372"/>
            <a:ext cx="1080120" cy="586108"/>
          </a:xfrm>
          <a:prstGeom prst="rect">
            <a:avLst/>
          </a:prstGeom>
          <a:noFill/>
        </p:spPr>
        <p:txBody>
          <a:bodyPr wrap="square" tIns="108000" rtlCol="0">
            <a:spAutoFit/>
          </a:bodyPr>
          <a:lstStyle/>
          <a:p>
            <a:pPr algn="ctr"/>
            <a:r>
              <a:rPr kumimoji="1" lang="en-US" altLang="ja-JP" sz="2800" b="1" spc="-3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2016</a:t>
            </a:r>
            <a:endParaRPr kumimoji="1" lang="ja-JP" altLang="en-US" sz="2800" b="1" spc="-3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886421" y="3564632"/>
            <a:ext cx="291211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sz="1200" b="1" spc="3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夢に向かって、走り続けよう。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4728841" y="1958677"/>
            <a:ext cx="1955822" cy="514802"/>
            <a:chOff x="4650962" y="2113925"/>
            <a:chExt cx="1955822" cy="514802"/>
          </a:xfrm>
        </p:grpSpPr>
        <p:sp>
          <p:nvSpPr>
            <p:cNvPr id="17" name="テキスト ボックス 16"/>
            <p:cNvSpPr txBox="1"/>
            <p:nvPr/>
          </p:nvSpPr>
          <p:spPr>
            <a:xfrm>
              <a:off x="4683597" y="2113925"/>
              <a:ext cx="184537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8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10:00</a:t>
              </a:r>
              <a:r>
                <a:rPr kumimoji="1" lang="ja-JP" altLang="en-US" sz="18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～</a:t>
              </a:r>
              <a:r>
                <a:rPr kumimoji="1" lang="en-US" altLang="ja-JP" sz="18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15:00</a:t>
              </a:r>
              <a:endParaRPr kumimoji="1" lang="ja-JP" altLang="en-US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8" name="テキスト ボックス 17"/>
            <p:cNvSpPr txBox="1"/>
            <p:nvPr/>
          </p:nvSpPr>
          <p:spPr>
            <a:xfrm>
              <a:off x="4650962" y="2351728"/>
              <a:ext cx="195582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12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(</a:t>
              </a:r>
              <a:r>
                <a:rPr kumimoji="1" lang="ja-JP" altLang="en-US" sz="12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受付は</a:t>
              </a:r>
              <a:r>
                <a:rPr kumimoji="1" lang="en-US" altLang="ja-JP" sz="12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12:30</a:t>
              </a:r>
              <a:r>
                <a:rPr kumimoji="1" lang="ja-JP" altLang="en-US" sz="12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から</a:t>
              </a:r>
              <a:r>
                <a:rPr kumimoji="1" lang="en-US" altLang="ja-JP" sz="12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)</a:t>
              </a:r>
              <a:endParaRPr kumimoji="1"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sp>
        <p:nvSpPr>
          <p:cNvPr id="19" name="正方形/長方形 18"/>
          <p:cNvSpPr/>
          <p:nvPr/>
        </p:nvSpPr>
        <p:spPr>
          <a:xfrm>
            <a:off x="4662636" y="1944520"/>
            <a:ext cx="2088232" cy="528959"/>
          </a:xfrm>
          <a:prstGeom prst="rect">
            <a:avLst/>
          </a:prstGeom>
          <a:noFill/>
          <a:ln>
            <a:solidFill>
              <a:srgbClr val="FFFF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>
                <a:solidFill>
                  <a:srgbClr val="FFFF66"/>
                </a:solidFill>
              </a:ln>
              <a:noFill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3973347" y="900336"/>
            <a:ext cx="1067343" cy="460211"/>
          </a:xfrm>
          <a:prstGeom prst="rect">
            <a:avLst/>
          </a:prstGeom>
          <a:solidFill>
            <a:srgbClr val="FFFF66"/>
          </a:solidFill>
        </p:spPr>
        <p:txBody>
          <a:bodyPr wrap="none" lIns="0" tIns="90000" rIns="0" bIns="0" rtlCol="0" anchor="ctr" anchorCtr="0">
            <a:spAutoFit/>
          </a:bodyPr>
          <a:lstStyle/>
          <a:p>
            <a:pPr algn="ctr"/>
            <a:r>
              <a:rPr kumimoji="1" lang="en-US" altLang="ja-JP" sz="1800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7/</a:t>
            </a:r>
            <a:r>
              <a:rPr kumimoji="1" lang="en-US" altLang="ja-JP" sz="2400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23</a:t>
            </a:r>
            <a:r>
              <a:rPr kumimoji="1" lang="en-US" altLang="ja-JP" sz="1050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 </a:t>
            </a:r>
            <a:r>
              <a:rPr kumimoji="1" lang="en-US" altLang="ja-JP" sz="1200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Sat.</a:t>
            </a:r>
            <a:endParaRPr kumimoji="1" lang="ja-JP" altLang="en-US" sz="1200" b="1" dirty="0">
              <a:solidFill>
                <a:srgbClr val="0DE8FF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4662636" y="1404392"/>
            <a:ext cx="1260000" cy="460211"/>
          </a:xfrm>
          <a:prstGeom prst="rect">
            <a:avLst/>
          </a:prstGeom>
          <a:solidFill>
            <a:srgbClr val="FFFF66"/>
          </a:solidFill>
        </p:spPr>
        <p:txBody>
          <a:bodyPr wrap="square" lIns="0" tIns="90000" rIns="0" bIns="0" rtlCol="0" anchor="ctr" anchorCtr="0">
            <a:spAutoFit/>
          </a:bodyPr>
          <a:lstStyle/>
          <a:p>
            <a:pPr algn="ctr"/>
            <a:r>
              <a:rPr kumimoji="1" lang="en-US" altLang="ja-JP" sz="1800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7/</a:t>
            </a:r>
            <a:r>
              <a:rPr kumimoji="1" lang="en-US" altLang="ja-JP" sz="2400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24</a:t>
            </a:r>
            <a:r>
              <a:rPr kumimoji="1" lang="en-US" altLang="ja-JP" sz="1050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 </a:t>
            </a:r>
            <a:r>
              <a:rPr kumimoji="1" lang="en-US" altLang="ja-JP" sz="1200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Sun.</a:t>
            </a:r>
            <a:endParaRPr kumimoji="1" lang="ja-JP" altLang="en-US" sz="1200" b="1" dirty="0">
              <a:solidFill>
                <a:srgbClr val="0DE8FF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9" name="楕円 36"/>
          <p:cNvSpPr/>
          <p:nvPr/>
        </p:nvSpPr>
        <p:spPr>
          <a:xfrm>
            <a:off x="4950668" y="2530086"/>
            <a:ext cx="1427651" cy="1427651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8" name="グループ化 7"/>
          <p:cNvGrpSpPr/>
          <p:nvPr/>
        </p:nvGrpSpPr>
        <p:grpSpPr>
          <a:xfrm>
            <a:off x="5162033" y="2690602"/>
            <a:ext cx="1004921" cy="1106619"/>
            <a:chOff x="5196640" y="2650581"/>
            <a:chExt cx="1004921" cy="1106619"/>
          </a:xfrm>
        </p:grpSpPr>
        <p:sp>
          <p:nvSpPr>
            <p:cNvPr id="50" name="テキスト ボックス 49"/>
            <p:cNvSpPr txBox="1"/>
            <p:nvPr/>
          </p:nvSpPr>
          <p:spPr>
            <a:xfrm>
              <a:off x="5453024" y="2650581"/>
              <a:ext cx="49215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200" b="1" dirty="0">
                  <a:solidFill>
                    <a:srgbClr val="0DE8FF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会場</a:t>
              </a:r>
            </a:p>
          </p:txBody>
        </p:sp>
        <p:sp>
          <p:nvSpPr>
            <p:cNvPr id="51" name="正方形/長方形 50"/>
            <p:cNvSpPr/>
            <p:nvPr/>
          </p:nvSpPr>
          <p:spPr>
            <a:xfrm>
              <a:off x="5196640" y="2916560"/>
              <a:ext cx="1004921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kumimoji="1" lang="ja-JP" altLang="en-US" sz="1200" b="1" dirty="0">
                  <a:solidFill>
                    <a:srgbClr val="0DE8FF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明日来大学</a:t>
              </a:r>
            </a:p>
          </p:txBody>
        </p:sp>
        <p:sp>
          <p:nvSpPr>
            <p:cNvPr id="52" name="テキスト ボックス 51"/>
            <p:cNvSpPr txBox="1"/>
            <p:nvPr/>
          </p:nvSpPr>
          <p:spPr>
            <a:xfrm>
              <a:off x="5339009" y="2772544"/>
              <a:ext cx="720183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1100" b="1" dirty="0">
                  <a:solidFill>
                    <a:srgbClr val="0DE8FF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--------</a:t>
              </a:r>
              <a:endParaRPr kumimoji="1" lang="ja-JP" altLang="en-US" sz="1100" b="1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53" name="テキスト ボックス 52"/>
            <p:cNvSpPr txBox="1"/>
            <p:nvPr/>
          </p:nvSpPr>
          <p:spPr>
            <a:xfrm>
              <a:off x="5212949" y="3132584"/>
              <a:ext cx="972302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800" b="1" dirty="0">
                  <a:solidFill>
                    <a:srgbClr val="0DE8FF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辰巳キャンパス</a:t>
              </a:r>
            </a:p>
          </p:txBody>
        </p:sp>
        <p:sp>
          <p:nvSpPr>
            <p:cNvPr id="54" name="テキスト ボックス 53"/>
            <p:cNvSpPr txBox="1"/>
            <p:nvPr/>
          </p:nvSpPr>
          <p:spPr>
            <a:xfrm>
              <a:off x="5236435" y="3348608"/>
              <a:ext cx="92533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b="1" dirty="0">
                  <a:solidFill>
                    <a:srgbClr val="0066FF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事前申込不要</a:t>
              </a:r>
            </a:p>
          </p:txBody>
        </p:sp>
        <p:sp>
          <p:nvSpPr>
            <p:cNvPr id="55" name="テキスト ボックス 54"/>
            <p:cNvSpPr txBox="1"/>
            <p:nvPr/>
          </p:nvSpPr>
          <p:spPr>
            <a:xfrm>
              <a:off x="5203164" y="3526368"/>
              <a:ext cx="99187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b="1" dirty="0">
                  <a:solidFill>
                    <a:srgbClr val="0066FF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保護者参加</a:t>
              </a:r>
              <a:r>
                <a:rPr kumimoji="1" lang="en-US" altLang="ja-JP" sz="900" b="1" dirty="0">
                  <a:solidFill>
                    <a:srgbClr val="0066FF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OK</a:t>
              </a:r>
              <a:endParaRPr kumimoji="1" lang="ja-JP" altLang="en-US" sz="900" b="1" dirty="0">
                <a:solidFill>
                  <a:srgbClr val="0066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sp>
        <p:nvSpPr>
          <p:cNvPr id="56" name="テキスト ボックス 55"/>
          <p:cNvSpPr txBox="1"/>
          <p:nvPr/>
        </p:nvSpPr>
        <p:spPr>
          <a:xfrm>
            <a:off x="918220" y="3996680"/>
            <a:ext cx="2182570" cy="400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spc="600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明日来大学</a:t>
            </a: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2862436" y="4092618"/>
            <a:ext cx="146386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b="1" spc="300" dirty="0">
                <a:solidFill>
                  <a:srgbClr val="0DE8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辰巳キャンパス</a:t>
            </a:r>
          </a:p>
        </p:txBody>
      </p:sp>
      <p:sp>
        <p:nvSpPr>
          <p:cNvPr id="58" name="角丸四角形 57"/>
          <p:cNvSpPr/>
          <p:nvPr/>
        </p:nvSpPr>
        <p:spPr>
          <a:xfrm>
            <a:off x="1098507" y="4314390"/>
            <a:ext cx="755818" cy="153888"/>
          </a:xfrm>
          <a:prstGeom prst="round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1075645" y="4441484"/>
            <a:ext cx="199605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〒</a:t>
            </a:r>
            <a:r>
              <a:rPr kumimoji="1" lang="en-US" altLang="ja-JP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000-0000</a:t>
            </a:r>
            <a:r>
              <a:rPr kumimoji="1" lang="ja-JP" altLang="en-US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東京都江東区辰巳</a:t>
            </a:r>
            <a:r>
              <a:rPr kumimoji="1" lang="en-US" altLang="ja-JP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0-00</a:t>
            </a:r>
            <a:endParaRPr kumimoji="1" lang="ja-JP" altLang="en-US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1161611" y="4583174"/>
            <a:ext cx="233589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TEL 000-000-0000</a:t>
            </a:r>
            <a:r>
              <a:rPr kumimoji="1" lang="ja-JP" altLang="en-US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</a:t>
            </a:r>
            <a:r>
              <a:rPr kumimoji="1" lang="en-US" altLang="ja-JP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FAX</a:t>
            </a:r>
            <a:r>
              <a:rPr kumimoji="1" lang="ja-JP" altLang="en-US" sz="800" b="1" baseline="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 </a:t>
            </a:r>
            <a:r>
              <a:rPr kumimoji="1" lang="en-US" altLang="ja-JP" sz="800" b="1" baseline="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000-000-0000</a:t>
            </a:r>
            <a:endParaRPr kumimoji="1" lang="ja-JP" altLang="en-US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1290310" y="4716350"/>
            <a:ext cx="17652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E-mail askulunivercity@co.jp</a:t>
            </a:r>
            <a:endParaRPr kumimoji="1" lang="ja-JP" altLang="en-US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4601679" y="4069268"/>
            <a:ext cx="1557497" cy="215444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l"/>
            <a:r>
              <a:rPr kumimoji="1" lang="ja-JP" altLang="en-US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明日来大学</a:t>
            </a:r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6282597" y="4066820"/>
            <a:ext cx="396263" cy="21544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検索</a:t>
            </a: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1446155" y="5004792"/>
            <a:ext cx="151035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b="1" dirty="0">
                <a:solidFill>
                  <a:srgbClr val="FF99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○</a:t>
            </a:r>
            <a:r>
              <a:rPr kumimoji="1" lang="en-US" altLang="ja-JP" sz="800" b="1" dirty="0">
                <a:solidFill>
                  <a:srgbClr val="FF99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JR</a:t>
            </a:r>
            <a:r>
              <a:rPr kumimoji="1" lang="ja-JP" altLang="en-US" sz="800" b="1" dirty="0">
                <a:solidFill>
                  <a:srgbClr val="FF99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線</a:t>
            </a:r>
            <a:r>
              <a:rPr kumimoji="1" lang="en-US" altLang="ja-JP" sz="800" b="1" dirty="0">
                <a:solidFill>
                  <a:srgbClr val="FF99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…</a:t>
            </a:r>
            <a:r>
              <a:rPr kumimoji="1" lang="ja-JP" altLang="en-US" sz="800" b="1" dirty="0">
                <a:solidFill>
                  <a:srgbClr val="FF99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辰巳駅北口徒歩</a:t>
            </a:r>
            <a:r>
              <a:rPr kumimoji="1" lang="en-US" altLang="ja-JP" sz="800" b="1" dirty="0">
                <a:solidFill>
                  <a:srgbClr val="FF99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5</a:t>
            </a:r>
            <a:r>
              <a:rPr kumimoji="1" lang="ja-JP" altLang="en-US" sz="800" b="1" dirty="0">
                <a:solidFill>
                  <a:srgbClr val="FF99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分</a:t>
            </a:r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1350268" y="4860776"/>
            <a:ext cx="201369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http//:www.askulunivercity.co.jp</a:t>
            </a:r>
            <a:endParaRPr kumimoji="1" lang="ja-JP" altLang="en-US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1062236" y="4284712"/>
            <a:ext cx="81945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お問い合わせ</a:t>
            </a:r>
            <a:endParaRPr kumimoji="1" lang="ja-JP" altLang="en-US" sz="9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2" name="角丸四角形 71"/>
          <p:cNvSpPr/>
          <p:nvPr/>
        </p:nvSpPr>
        <p:spPr>
          <a:xfrm>
            <a:off x="3824609" y="4356720"/>
            <a:ext cx="2754196" cy="627448"/>
          </a:xfrm>
          <a:prstGeom prst="round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9" name="グループ化 8"/>
          <p:cNvGrpSpPr/>
          <p:nvPr/>
        </p:nvGrpSpPr>
        <p:grpSpPr>
          <a:xfrm>
            <a:off x="3905707" y="4554000"/>
            <a:ext cx="2592000" cy="427502"/>
            <a:chOff x="3905707" y="4500736"/>
            <a:chExt cx="2592000" cy="427502"/>
          </a:xfrm>
        </p:grpSpPr>
        <p:sp>
          <p:nvSpPr>
            <p:cNvPr id="73" name="テキスト ボックス 72"/>
            <p:cNvSpPr txBox="1"/>
            <p:nvPr/>
          </p:nvSpPr>
          <p:spPr>
            <a:xfrm>
              <a:off x="3905707" y="4500736"/>
              <a:ext cx="2592000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9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◯大学説明会　◯保護者対象説明会　◯体験授業</a:t>
              </a:r>
              <a:r>
                <a:rPr kumimoji="1" lang="ja-JP" altLang="en-US" sz="1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　</a:t>
              </a:r>
            </a:p>
          </p:txBody>
        </p:sp>
        <p:sp>
          <p:nvSpPr>
            <p:cNvPr id="74" name="テキスト ボックス 73"/>
            <p:cNvSpPr txBox="1"/>
            <p:nvPr/>
          </p:nvSpPr>
          <p:spPr>
            <a:xfrm>
              <a:off x="3905707" y="4674322"/>
              <a:ext cx="2592000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9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◯ランチタイム　◯クラブ活動紹介　◯質疑応答</a:t>
              </a:r>
              <a:r>
                <a:rPr kumimoji="1" lang="ja-JP" altLang="en-US" sz="1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　</a:t>
              </a:r>
            </a:p>
          </p:txBody>
        </p:sp>
      </p:grpSp>
      <p:sp>
        <p:nvSpPr>
          <p:cNvPr id="75" name="テキスト ボックス 74"/>
          <p:cNvSpPr txBox="1"/>
          <p:nvPr/>
        </p:nvSpPr>
        <p:spPr>
          <a:xfrm>
            <a:off x="3823968" y="4375605"/>
            <a:ext cx="275483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---------------------------------------------------</a:t>
            </a:r>
            <a:endParaRPr kumimoji="1" lang="ja-JP" altLang="en-US" sz="8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6" name="テキスト ボックス 75"/>
          <p:cNvSpPr txBox="1"/>
          <p:nvPr/>
        </p:nvSpPr>
        <p:spPr>
          <a:xfrm>
            <a:off x="4724726" y="4395902"/>
            <a:ext cx="953320" cy="174851"/>
          </a:xfrm>
          <a:prstGeom prst="rect">
            <a:avLst/>
          </a:prstGeom>
          <a:solidFill>
            <a:schemeClr val="bg1"/>
          </a:solidFill>
        </p:spPr>
        <p:txBody>
          <a:bodyPr wrap="none" lIns="72000" tIns="18000" rIns="72000" bIns="18000" rtlCol="0" anchor="ctr" anchorCtr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rgbClr val="FFC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プログラム内容</a:t>
            </a:r>
          </a:p>
        </p:txBody>
      </p:sp>
    </p:spTree>
    <p:extLst>
      <p:ext uri="{BB962C8B-B14F-4D97-AF65-F5344CB8AC3E}">
        <p14:creationId xmlns:p14="http://schemas.microsoft.com/office/powerpoint/2010/main" val="2178486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図 10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4" y="0"/>
            <a:ext cx="7884764" cy="6553200"/>
          </a:xfrm>
          <a:prstGeom prst="rect">
            <a:avLst/>
          </a:prstGeom>
        </p:spPr>
      </p:pic>
      <p:sp>
        <p:nvSpPr>
          <p:cNvPr id="5" name="角丸四角形 4"/>
          <p:cNvSpPr/>
          <p:nvPr/>
        </p:nvSpPr>
        <p:spPr>
          <a:xfrm>
            <a:off x="1350269" y="1224735"/>
            <a:ext cx="5256584" cy="1020100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補足</a:t>
            </a:r>
            <a:endParaRPr lang="en-US" altLang="ja-JP" sz="1400" b="1" dirty="0">
              <a:solidFill>
                <a:schemeClr val="accent6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</a:t>
            </a:r>
            <a:r>
              <a:rPr lang="ja-JP" altLang="en-US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ページ目の「仕上がりイメージライン」が見えなくなった場合は、本ページの青い枠を</a:t>
            </a:r>
            <a:r>
              <a:rPr lang="en-US" altLang="ja-JP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</a:t>
            </a:r>
            <a:r>
              <a:rPr lang="ja-JP" altLang="en-US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ページ目に重ねる（コピー</a:t>
            </a:r>
            <a:r>
              <a:rPr lang="en-US" altLang="ja-JP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&amp;</a:t>
            </a:r>
            <a:r>
              <a:rPr lang="ja-JP" altLang="en-US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ペーストする）ことで仕上がりイメージを作成してください。</a:t>
            </a:r>
          </a:p>
        </p:txBody>
      </p:sp>
      <p:cxnSp>
        <p:nvCxnSpPr>
          <p:cNvPr id="7" name="直線矢印コネクタ 6"/>
          <p:cNvCxnSpPr/>
          <p:nvPr/>
        </p:nvCxnSpPr>
        <p:spPr>
          <a:xfrm flipH="1" flipV="1">
            <a:off x="597115" y="899636"/>
            <a:ext cx="753154" cy="706664"/>
          </a:xfrm>
          <a:prstGeom prst="straightConnector1">
            <a:avLst/>
          </a:prstGeom>
          <a:ln>
            <a:solidFill>
              <a:schemeClr val="accent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1661840" y="2521221"/>
            <a:ext cx="1853315" cy="15418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4565532" y="2521221"/>
            <a:ext cx="1853315" cy="15418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3" name="テキスト ボックス 12"/>
          <p:cNvSpPr txBox="1"/>
          <p:nvPr/>
        </p:nvSpPr>
        <p:spPr>
          <a:xfrm>
            <a:off x="178933" y="229030"/>
            <a:ext cx="1414976" cy="509998"/>
          </a:xfrm>
          <a:prstGeom prst="rect">
            <a:avLst/>
          </a:prstGeom>
          <a:noFill/>
        </p:spPr>
        <p:txBody>
          <a:bodyPr wrap="none" lIns="78346" tIns="39173" rIns="78346" bIns="39173" rtlCol="0">
            <a:sp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仕上がり</a:t>
            </a:r>
            <a:endParaRPr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イメージライン</a:t>
            </a:r>
          </a:p>
        </p:txBody>
      </p:sp>
      <p:sp>
        <p:nvSpPr>
          <p:cNvPr id="8" name="右矢印 7"/>
          <p:cNvSpPr/>
          <p:nvPr/>
        </p:nvSpPr>
        <p:spPr>
          <a:xfrm>
            <a:off x="3643856" y="2938796"/>
            <a:ext cx="657141" cy="706665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角丸四角形 18"/>
          <p:cNvSpPr/>
          <p:nvPr/>
        </p:nvSpPr>
        <p:spPr>
          <a:xfrm>
            <a:off x="1350269" y="4432960"/>
            <a:ext cx="5256584" cy="827374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STEP3</a:t>
            </a: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「ご利用ガイド」にしたがって、</a:t>
            </a:r>
            <a:r>
              <a:rPr lang="en-US" altLang="ja-JP" sz="1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PDF</a:t>
            </a:r>
            <a:r>
              <a:rPr lang="ja-JP" altLang="en-US" sz="1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保存してご入稿ください。</a:t>
            </a:r>
            <a:endParaRPr lang="en-US" altLang="ja-JP" sz="14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203923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212</Words>
  <Application>Microsoft Office PowerPoint</Application>
  <PresentationFormat>ユーザー設定</PresentationFormat>
  <Paragraphs>43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ＭＳ Ｐゴシック</vt:lpstr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2016-05-11T03:31:55Z</dcterms:created>
  <dcterms:modified xsi:type="dcterms:W3CDTF">2016-05-16T01:09:23Z</dcterms:modified>
</cp:coreProperties>
</file>

<file path=docProps/thumbnail.jpeg>
</file>